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A838-FA28-4866-9B67-50007F941667}" type="datetimeFigureOut">
              <a:rPr lang="en-US" smtClean="0"/>
              <a:t>18-Aug-22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0BA2-0645-4CDF-9CAF-95F3296C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4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A838-FA28-4866-9B67-50007F941667}" type="datetimeFigureOut">
              <a:rPr lang="en-US" smtClean="0"/>
              <a:t>18-Aug-22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0BA2-0645-4CDF-9CAF-95F3296C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11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A838-FA28-4866-9B67-50007F941667}" type="datetimeFigureOut">
              <a:rPr lang="en-US" smtClean="0"/>
              <a:t>18-Aug-22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0BA2-0645-4CDF-9CAF-95F3296C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2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A838-FA28-4866-9B67-50007F941667}" type="datetimeFigureOut">
              <a:rPr lang="en-US" smtClean="0"/>
              <a:t>18-Aug-22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0BA2-0645-4CDF-9CAF-95F3296C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167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A838-FA28-4866-9B67-50007F941667}" type="datetimeFigureOut">
              <a:rPr lang="en-US" smtClean="0"/>
              <a:t>18-Aug-22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0BA2-0645-4CDF-9CAF-95F3296C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25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A838-FA28-4866-9B67-50007F941667}" type="datetimeFigureOut">
              <a:rPr lang="en-US" smtClean="0"/>
              <a:t>18-Aug-22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0BA2-0645-4CDF-9CAF-95F3296C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63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A838-FA28-4866-9B67-50007F941667}" type="datetimeFigureOut">
              <a:rPr lang="en-US" smtClean="0"/>
              <a:t>18-Aug-22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0BA2-0645-4CDF-9CAF-95F3296C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86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A838-FA28-4866-9B67-50007F941667}" type="datetimeFigureOut">
              <a:rPr lang="en-US" smtClean="0"/>
              <a:t>18-Aug-22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0BA2-0645-4CDF-9CAF-95F3296C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0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A838-FA28-4866-9B67-50007F941667}" type="datetimeFigureOut">
              <a:rPr lang="en-US" smtClean="0"/>
              <a:t>18-Aug-22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0BA2-0645-4CDF-9CAF-95F3296C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03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A838-FA28-4866-9B67-50007F941667}" type="datetimeFigureOut">
              <a:rPr lang="en-US" smtClean="0"/>
              <a:t>18-Aug-22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0BA2-0645-4CDF-9CAF-95F3296C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1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A838-FA28-4866-9B67-50007F941667}" type="datetimeFigureOut">
              <a:rPr lang="en-US" smtClean="0"/>
              <a:t>18-Aug-22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0BA2-0645-4CDF-9CAF-95F3296C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8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0A838-FA28-4866-9B67-50007F941667}" type="datetimeFigureOut">
              <a:rPr lang="en-US" smtClean="0"/>
              <a:t>18-Aug-22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40BA2-0645-4CDF-9CAF-95F3296C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2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- Distribution Table - Programmathically">
            <a:extLst>
              <a:ext uri="{FF2B5EF4-FFF2-40B4-BE49-F238E27FC236}">
                <a16:creationId xmlns:a16="http://schemas.microsoft.com/office/drawing/2014/main" id="{48496118-088F-9E66-7243-B44AC3BAC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7" b="2007"/>
          <a:stretch/>
        </p:blipFill>
        <p:spPr bwMode="auto">
          <a:xfrm>
            <a:off x="360734" y="68802"/>
            <a:ext cx="4086980" cy="672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6E8411-E00A-5511-30F4-8A668B970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714" y="273140"/>
            <a:ext cx="4696286" cy="803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F8A5E4-6372-7049-E80B-D9D65C9AB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713" y="1076418"/>
            <a:ext cx="4696285" cy="6460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20F0D0-98E7-6882-5FA1-8294F7D7A9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715" y="2285112"/>
            <a:ext cx="4696285" cy="1737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9B7FEF-6BE0-7BA2-0729-BC1115097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713" y="4251008"/>
            <a:ext cx="4719410" cy="228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9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910D8F-B0BF-C0CA-7FEB-E0BFF09F1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26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6388D5-A9CB-E73F-6542-6D3EE9C8C7C4}"/>
              </a:ext>
            </a:extLst>
          </p:cNvPr>
          <p:cNvSpPr txBox="1"/>
          <p:nvPr/>
        </p:nvSpPr>
        <p:spPr>
          <a:xfrm>
            <a:off x="3281968" y="408374"/>
            <a:ext cx="258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Type I Error</a:t>
            </a:r>
          </a:p>
        </p:txBody>
      </p:sp>
    </p:spTree>
    <p:extLst>
      <p:ext uri="{BB962C8B-B14F-4D97-AF65-F5344CB8AC3E}">
        <p14:creationId xmlns:p14="http://schemas.microsoft.com/office/powerpoint/2010/main" val="1371135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324AB3-D6E6-4ECB-F27D-68AF83745C34}"/>
              </a:ext>
            </a:extLst>
          </p:cNvPr>
          <p:cNvSpPr txBox="1"/>
          <p:nvPr/>
        </p:nvSpPr>
        <p:spPr>
          <a:xfrm>
            <a:off x="3217047" y="408374"/>
            <a:ext cx="27099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Type II Error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8ACE23-51AF-167D-15B0-D331964FE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26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84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D98539-ACD9-A893-EEA7-8FEA3D5B8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29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202D82-E8E5-6743-6DA6-11FE615F9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72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69B822-597A-3C29-E286-35A57365F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55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B7B5C-2CDC-D5D8-962B-01203FC62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15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7EFD7-C720-5A24-1071-646566DC8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3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95DB0E-F34D-00BC-E923-B7F75D1E1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05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48CE4-36A6-0F8B-6991-4B64820DD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42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09EBF8-B573-6C35-6CC2-5CE0E80EC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98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B432BF-6101-64F9-A63E-09C1D8BC0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471" y="239698"/>
            <a:ext cx="7253057" cy="2914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03C97F-159A-5A5A-4437-1B8291D4A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1" t="11812" r="4369" b="2578"/>
          <a:stretch/>
        </p:blipFill>
        <p:spPr>
          <a:xfrm>
            <a:off x="1260629" y="3303622"/>
            <a:ext cx="6764785" cy="355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8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5FC5A9-5BC3-CC27-6981-47B03FAC8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3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E297EC-498D-3B69-CF69-BEDFDFB66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62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79D9AB-9149-C6FB-AFE6-ED133D6DB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03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B8B2D5-0FE6-816D-6725-B1939847C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38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724600-C5AD-D140-7D69-3B2CC978B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94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ABA50B-2720-26B2-90D0-960D65D47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82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602604-2E9C-A55F-39BB-DF07DE6F1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09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5D19A0-D1F0-9304-527D-77E688820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61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764C0F-4B3C-7FF8-16C3-C29AF7423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65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C43A90-1BA4-6594-B7C2-A807DD635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91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D2520B-C9E6-9366-0C4A-C81FE5CA0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50" y="1278383"/>
            <a:ext cx="8411099" cy="473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92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F37AD1-50D5-6CB4-420F-6CB903AC2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F10A6E-3104-E758-45DA-D46F37B92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7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B967D4-6ED2-06B8-D67D-31DC2FD74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99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2FE32F-EF21-A216-9421-8A21DBC0BA48}"/>
              </a:ext>
            </a:extLst>
          </p:cNvPr>
          <p:cNvSpPr txBox="1"/>
          <p:nvPr/>
        </p:nvSpPr>
        <p:spPr>
          <a:xfrm>
            <a:off x="978806" y="426130"/>
            <a:ext cx="71863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Type I Error is easy to find – We choose it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</a:rPr>
              <a:t>There is no single Type II Error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E0ECF-694D-17B0-8BB2-121B06165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185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53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4581BA-A5BB-EC78-A5E1-1EAF7EFAA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45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70714B-4EB2-A645-8DF8-88D838D80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28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208FF9-0491-A62E-0F9B-84BF063B7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599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D0694D-2509-7FDB-607C-32366DA7C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492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4C1C4E-1216-3D44-EB81-420A2F025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78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161CC0-D68F-A23D-A44F-D541DF387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582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077BD1-91A0-0488-8D4D-5DDABF021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06E67D-E4BA-50D0-5838-894C9297C731}"/>
              </a:ext>
            </a:extLst>
          </p:cNvPr>
          <p:cNvSpPr txBox="1"/>
          <p:nvPr/>
        </p:nvSpPr>
        <p:spPr>
          <a:xfrm>
            <a:off x="2981793" y="426130"/>
            <a:ext cx="3180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Type Power Curve</a:t>
            </a:r>
          </a:p>
        </p:txBody>
      </p:sp>
    </p:spTree>
    <p:extLst>
      <p:ext uri="{BB962C8B-B14F-4D97-AF65-F5344CB8AC3E}">
        <p14:creationId xmlns:p14="http://schemas.microsoft.com/office/powerpoint/2010/main" val="2195857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022B3-8255-E9B9-6375-7F672872B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74803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6010EA-2B41-4E3E-A525-18AA2E815B05}"/>
              </a:ext>
            </a:extLst>
          </p:cNvPr>
          <p:cNvSpPr txBox="1"/>
          <p:nvPr/>
        </p:nvSpPr>
        <p:spPr>
          <a:xfrm>
            <a:off x="1197133" y="408374"/>
            <a:ext cx="6749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Null and Alternative Hypothesis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46417-41C1-E9B8-0646-90C60018A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480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B969A2-633E-A41C-B9D6-5C4B80C2D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816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2606C-A4BB-7521-AA3C-AA2BA4643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86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15F1B9-0FF0-332D-3911-F56676FD0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181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56C88-F2FD-5765-32BC-F71F6F464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272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0D73D1-F67B-D527-0806-19384687D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856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1248DC-FDDF-8E01-3F4F-A160DD0CB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094E5D-D13E-22C3-19FC-7B487A23F3EC}"/>
              </a:ext>
            </a:extLst>
          </p:cNvPr>
          <p:cNvSpPr txBox="1"/>
          <p:nvPr/>
        </p:nvSpPr>
        <p:spPr>
          <a:xfrm>
            <a:off x="2506574" y="426130"/>
            <a:ext cx="4130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Controlling Type II Error</a:t>
            </a:r>
          </a:p>
        </p:txBody>
      </p:sp>
    </p:spTree>
    <p:extLst>
      <p:ext uri="{BB962C8B-B14F-4D97-AF65-F5344CB8AC3E}">
        <p14:creationId xmlns:p14="http://schemas.microsoft.com/office/powerpoint/2010/main" val="15691637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8EC495-E857-F506-8422-5FD492071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148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EE8074-C58B-71BE-6269-476EAB4D4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513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775292-7715-4863-867E-A7EE9EA30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954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3F6F97-8D57-4937-76FA-BC889380E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24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75131D-E890-F972-ABDD-A53251D86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745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696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E58765-87D1-237C-408B-E3064DC42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010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D88225-7C1D-7E97-5FE1-7B0EAFE1F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616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73D64-8CF2-88B8-CE56-56A205FEA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630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FEA3D2-87C1-32C5-8ED5-1E1F01E2D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06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35E2A6-3419-0BB9-6CA4-BA3B0C7B2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7570BF-F474-9108-F009-93DCB0740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8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E52BC9-A3A4-9D0A-9244-8133CA8E7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03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5BB9F8-A51B-2A48-6083-EDB42ABF2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FC120E-324D-BEC5-CD85-661CAB80C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1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9B6908-3BBC-B8F4-2281-8BA93076F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43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603</TotalTime>
  <Words>35</Words>
  <Application>Microsoft Office PowerPoint</Application>
  <PresentationFormat>On-screen Show (4:3)</PresentationFormat>
  <Paragraphs>7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Mayank Baranwal</dc:creator>
  <cp:lastModifiedBy>Mayank Baranwal</cp:lastModifiedBy>
  <cp:revision>14</cp:revision>
  <dcterms:created xsi:type="dcterms:W3CDTF">2022-08-18T15:13:40Z</dcterms:created>
  <dcterms:modified xsi:type="dcterms:W3CDTF">2022-08-19T01:17:09Z</dcterms:modified>
</cp:coreProperties>
</file>